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76" r:id="rId4"/>
    <p:sldId id="27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13-08-2025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13-08-2025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13-08-2025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13-08-2025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13-08-2025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13-08-2025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13-08-2025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13-08-2025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13-08-2025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13-08-2025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2A16A3-7464-4EEA-9E12-2FC2B99F4F31}"/>
              </a:ext>
            </a:extLst>
          </p:cNvPr>
          <p:cNvSpPr/>
          <p:nvPr/>
        </p:nvSpPr>
        <p:spPr>
          <a:xfrm>
            <a:off x="10014012" y="301841"/>
            <a:ext cx="1953087" cy="184655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443</TotalTime>
  <Words>1214</Words>
  <Application>Microsoft Office PowerPoint</Application>
  <PresentationFormat>Widescreen</PresentationFormat>
  <Paragraphs>157</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Juber B</cp:lastModifiedBy>
  <cp:revision>26</cp:revision>
  <dcterms:created xsi:type="dcterms:W3CDTF">2021-05-01T09:15:45Z</dcterms:created>
  <dcterms:modified xsi:type="dcterms:W3CDTF">2025-08-13T11:34:11Z</dcterms:modified>
</cp:coreProperties>
</file>